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/>
    <p:restoredTop sz="94703"/>
  </p:normalViewPr>
  <p:slideViewPr>
    <p:cSldViewPr snapToGrid="0" snapToObjects="1">
      <p:cViewPr varScale="1">
        <p:scale>
          <a:sx n="86" d="100"/>
          <a:sy n="86" d="100"/>
        </p:scale>
        <p:origin x="10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761-95A9-F049-85B8-78A40DB47367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4C26-0D29-7942-BF0C-C8B010F0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761-95A9-F049-85B8-78A40DB47367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4C26-0D29-7942-BF0C-C8B010F0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761-95A9-F049-85B8-78A40DB47367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4C26-0D29-7942-BF0C-C8B010F0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761-95A9-F049-85B8-78A40DB47367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4C26-0D29-7942-BF0C-C8B010F0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8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761-95A9-F049-85B8-78A40DB47367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4C26-0D29-7942-BF0C-C8B010F0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761-95A9-F049-85B8-78A40DB47367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4C26-0D29-7942-BF0C-C8B010F0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761-95A9-F049-85B8-78A40DB47367}" type="datetimeFigureOut">
              <a:rPr lang="en-US" smtClean="0"/>
              <a:t>2/8/18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4C26-0D29-7942-BF0C-C8B010F0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761-95A9-F049-85B8-78A40DB47367}" type="datetimeFigureOut">
              <a:rPr lang="en-US" smtClean="0"/>
              <a:t>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4C26-0D29-7942-BF0C-C8B010F0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9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761-95A9-F049-85B8-78A40DB47367}" type="datetimeFigureOut">
              <a:rPr lang="en-US" smtClean="0"/>
              <a:t>2/8/18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4C26-0D29-7942-BF0C-C8B010F0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7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761-95A9-F049-85B8-78A40DB47367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4C26-0D29-7942-BF0C-C8B010F0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761-95A9-F049-85B8-78A40DB47367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4C26-0D29-7942-BF0C-C8B010F0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1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F6761-95A9-F049-85B8-78A40DB47367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4C26-0D29-7942-BF0C-C8B010F0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2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academic-englishuk.com/listening-test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academic-englishuk.com/listening-tes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3753" y="3557992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The Gig Economy</a:t>
            </a:r>
            <a:br>
              <a:rPr lang="en-US" sz="6600" b="1" dirty="0" smtClean="0"/>
            </a:b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9049" y="4428067"/>
            <a:ext cx="7341808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Lecture Listening [12:20]</a:t>
            </a:r>
          </a:p>
          <a:p>
            <a:r>
              <a:rPr lang="en-US" sz="3600" dirty="0" smtClean="0"/>
              <a:t>By AEUK</a:t>
            </a:r>
            <a:endParaRPr lang="en-US" sz="3600" dirty="0"/>
          </a:p>
        </p:txBody>
      </p:sp>
      <p:pic>
        <p:nvPicPr>
          <p:cNvPr id="4" name="Picture 3" descr="AE 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54389"/>
            <a:ext cx="6032500" cy="195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66267" y="1602192"/>
            <a:ext cx="671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0227" y="5862805"/>
            <a:ext cx="102067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432FF"/>
                </a:solidFill>
                <a:hlinkClick r:id="rId3"/>
              </a:rPr>
              <a:t>https://www.academic-englishuk.com/listening-tests</a:t>
            </a:r>
            <a:r>
              <a:rPr lang="en-US" sz="3600" dirty="0">
                <a:solidFill>
                  <a:srgbClr val="0432FF"/>
                </a:solidFill>
              </a:rPr>
              <a:t>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41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168" y="3707291"/>
            <a:ext cx="9959432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There is a listening test worksheet</a:t>
            </a:r>
            <a:br>
              <a:rPr lang="en-US" b="1" dirty="0" smtClean="0"/>
            </a:br>
            <a:r>
              <a:rPr lang="en-US" b="1" dirty="0" smtClean="0"/>
              <a:t>for this lecture 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Picture 3" descr="AE 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54389"/>
            <a:ext cx="6032500" cy="195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6427" y="4872205"/>
            <a:ext cx="102067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linkClick r:id="rId3"/>
              </a:rPr>
              <a:t>https://www.academic-englishuk.com/listening-tests</a:t>
            </a:r>
            <a:r>
              <a:rPr lang="en-US" sz="3600" dirty="0"/>
              <a:t> 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966267" y="1602192"/>
            <a:ext cx="671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8326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948" y="347913"/>
            <a:ext cx="8454452" cy="5798887"/>
          </a:xfrm>
          <a:prstGeom prst="rect">
            <a:avLst/>
          </a:prstGeom>
        </p:spPr>
      </p:pic>
      <p:pic>
        <p:nvPicPr>
          <p:cNvPr id="3" name="Picture 2" descr="new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321" y="5976261"/>
            <a:ext cx="1655233" cy="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9" y="696020"/>
            <a:ext cx="3352800" cy="242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232" y="1090809"/>
            <a:ext cx="3878913" cy="990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19" y="4153147"/>
            <a:ext cx="2233937" cy="2233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889" y="3142832"/>
            <a:ext cx="4673600" cy="173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240" y="3191766"/>
            <a:ext cx="3176681" cy="1482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4545" y="433934"/>
            <a:ext cx="2167446" cy="2304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1521" y="5133264"/>
            <a:ext cx="5257800" cy="1549400"/>
          </a:xfrm>
          <a:prstGeom prst="rect">
            <a:avLst/>
          </a:prstGeom>
        </p:spPr>
      </p:pic>
      <p:pic>
        <p:nvPicPr>
          <p:cNvPr id="14" name="Picture 13" descr="new log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4187" y="6126163"/>
            <a:ext cx="1655233" cy="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Outline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580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Definition</a:t>
            </a:r>
          </a:p>
          <a:p>
            <a:endParaRPr lang="en-US" sz="4800" dirty="0"/>
          </a:p>
          <a:p>
            <a:r>
              <a:rPr lang="en-US" sz="4800" dirty="0" smtClean="0"/>
              <a:t>Gig Companies</a:t>
            </a:r>
          </a:p>
          <a:p>
            <a:endParaRPr lang="en-US" sz="4800" dirty="0"/>
          </a:p>
          <a:p>
            <a:r>
              <a:rPr lang="en-US" sz="4800" dirty="0" smtClean="0"/>
              <a:t>Future working contracts</a:t>
            </a:r>
          </a:p>
          <a:p>
            <a:endParaRPr lang="en-US" sz="4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new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66" y="6109865"/>
            <a:ext cx="1655233" cy="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Definition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5804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Difficult</a:t>
            </a:r>
            <a:r>
              <a:rPr lang="en-US" sz="4800" dirty="0" smtClean="0"/>
              <a:t> [sharing / servicing / collaborating]</a:t>
            </a:r>
          </a:p>
          <a:p>
            <a:endParaRPr lang="en-US" sz="4800" dirty="0"/>
          </a:p>
          <a:p>
            <a:r>
              <a:rPr lang="en-US" sz="4800" dirty="0" smtClean="0"/>
              <a:t>Short-term + on-demand contracts </a:t>
            </a:r>
          </a:p>
          <a:p>
            <a:endParaRPr lang="en-US" sz="4800" dirty="0"/>
          </a:p>
          <a:p>
            <a:r>
              <a:rPr lang="en-US" sz="4800" dirty="0" smtClean="0"/>
              <a:t>Self-employed  = </a:t>
            </a:r>
            <a:r>
              <a:rPr lang="en-US" sz="4800" dirty="0" smtClean="0">
                <a:solidFill>
                  <a:srgbClr val="FF0000"/>
                </a:solidFill>
              </a:rPr>
              <a:t>sick / holiday / pension</a:t>
            </a:r>
          </a:p>
          <a:p>
            <a:endParaRPr lang="en-US" sz="4800" dirty="0"/>
          </a:p>
          <a:p>
            <a:r>
              <a:rPr lang="en-US" sz="4800" dirty="0" smtClean="0"/>
              <a:t>Payment = digital platforms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new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66" y="6109865"/>
            <a:ext cx="1655233" cy="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98" y="1139168"/>
            <a:ext cx="4146821" cy="4146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4780" y="359700"/>
            <a:ext cx="5164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smtClean="0"/>
              <a:t>Homestay Network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354780" y="2753681"/>
            <a:ext cx="4041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 smtClean="0"/>
              <a:t>Hosts + guests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4780" y="1593687"/>
            <a:ext cx="5081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 smtClean="0"/>
              <a:t>Short-term lodging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4310" y="4061661"/>
            <a:ext cx="5796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 smtClean="0"/>
              <a:t>3 types of  gig earners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4310" y="5519025"/>
            <a:ext cx="4243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>
                <a:solidFill>
                  <a:srgbClr val="FF0000"/>
                </a:solidFill>
              </a:rPr>
              <a:t>3</a:t>
            </a:r>
            <a:r>
              <a:rPr lang="en-US" sz="4400" dirty="0" smtClean="0">
                <a:solidFill>
                  <a:srgbClr val="FF0000"/>
                </a:solidFill>
              </a:rPr>
              <a:t> key negatives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5" name="Picture 14" descr="new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85" y="6156643"/>
            <a:ext cx="1655233" cy="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4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3" y="1029115"/>
            <a:ext cx="3899880" cy="4146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5181" y="405548"/>
            <a:ext cx="5714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smtClean="0"/>
              <a:t>Online transportation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255181" y="1758653"/>
            <a:ext cx="4717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 smtClean="0"/>
              <a:t>Smart phone app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196558" y="3102526"/>
            <a:ext cx="3815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 smtClean="0"/>
              <a:t>Technicalities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96558" y="4403571"/>
            <a:ext cx="6756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Traditional taxi companies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6558" y="5704616"/>
            <a:ext cx="2510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Legality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4" name="Picture 13" descr="new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8" y="6195806"/>
            <a:ext cx="1655233" cy="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61" y="1204964"/>
            <a:ext cx="4210935" cy="4146820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26311" y="435523"/>
            <a:ext cx="4606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 smtClean="0"/>
              <a:t>Freelance </a:t>
            </a:r>
            <a:r>
              <a:rPr lang="en-US" sz="4400" dirty="0" err="1" smtClean="0"/>
              <a:t>labour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926311" y="1827163"/>
            <a:ext cx="5067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 smtClean="0"/>
              <a:t>A range of services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926311" y="3213691"/>
            <a:ext cx="52600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 smtClean="0"/>
              <a:t>Background checks 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949266" y="4477243"/>
            <a:ext cx="4583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 smtClean="0"/>
              <a:t>Percentage rates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949266" y="5858683"/>
            <a:ext cx="4243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3 key negatives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new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7" y="6071623"/>
            <a:ext cx="1655233" cy="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Conclusion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 smtClean="0"/>
              <a:t>Three platforms</a:t>
            </a:r>
          </a:p>
          <a:p>
            <a:endParaRPr lang="en-US" sz="4400" dirty="0"/>
          </a:p>
          <a:p>
            <a:r>
              <a:rPr lang="en-US" sz="4400" dirty="0" smtClean="0"/>
              <a:t>Three types of Gig Workers</a:t>
            </a:r>
          </a:p>
          <a:p>
            <a:endParaRPr lang="en-US" sz="4400" dirty="0"/>
          </a:p>
          <a:p>
            <a:r>
              <a:rPr lang="en-US" sz="4400" dirty="0" smtClean="0">
                <a:solidFill>
                  <a:srgbClr val="FF0000"/>
                </a:solidFill>
              </a:rPr>
              <a:t>A number of key issues</a:t>
            </a:r>
          </a:p>
          <a:p>
            <a:endParaRPr lang="en-US" sz="4400" dirty="0"/>
          </a:p>
          <a:p>
            <a:r>
              <a:rPr lang="en-US" sz="4400" dirty="0" smtClean="0">
                <a:solidFill>
                  <a:srgbClr val="00B050"/>
                </a:solidFill>
              </a:rPr>
              <a:t>UK’s Economy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4" name="Picture 3" descr="new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66" y="6227538"/>
            <a:ext cx="1655233" cy="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108</Words>
  <Application>Microsoft Macintosh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Gig Economy </vt:lpstr>
      <vt:lpstr>PowerPoint Presentation</vt:lpstr>
      <vt:lpstr>PowerPoint Presentation</vt:lpstr>
      <vt:lpstr>Outline</vt:lpstr>
      <vt:lpstr>Definition</vt:lpstr>
      <vt:lpstr>PowerPoint Presentation</vt:lpstr>
      <vt:lpstr>PowerPoint Presentation</vt:lpstr>
      <vt:lpstr>PowerPoint Presentation</vt:lpstr>
      <vt:lpstr>Conclusion</vt:lpstr>
      <vt:lpstr>There is a listening test worksheet for this lecture  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Wills</dc:creator>
  <cp:lastModifiedBy>Christopher Wills</cp:lastModifiedBy>
  <cp:revision>12</cp:revision>
  <dcterms:created xsi:type="dcterms:W3CDTF">2018-02-07T17:24:04Z</dcterms:created>
  <dcterms:modified xsi:type="dcterms:W3CDTF">2018-02-08T09:31:11Z</dcterms:modified>
</cp:coreProperties>
</file>