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6" r:id="rId7"/>
    <p:sldId id="265" r:id="rId8"/>
    <p:sldId id="264" r:id="rId9"/>
    <p:sldId id="267" r:id="rId10"/>
    <p:sldId id="268" r:id="rId11"/>
    <p:sldId id="269" r:id="rId12"/>
    <p:sldId id="271" r:id="rId13"/>
    <p:sldId id="274" r:id="rId14"/>
    <p:sldId id="270" r:id="rId15"/>
    <p:sldId id="273" r:id="rId16"/>
    <p:sldId id="275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95" d="100"/>
          <a:sy n="95" d="100"/>
        </p:scale>
        <p:origin x="6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D840F7-149A-450C-A169-7078F6338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47244B-A3CA-4A7B-99D1-534D93AE7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07E7277-DF8F-47E5-AB74-01D8E3882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0A3B-9DF8-4EB7-946C-9CB981A63236}" type="datetimeFigureOut">
              <a:rPr lang="en-GB" smtClean="0"/>
              <a:t>25/11/2018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02A196-DFA4-41FD-B128-7746E5D5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7FCC32-6167-4997-BABE-CE287340A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F15-4EFE-44CD-8C49-3A51E029D0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335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872E12-27CF-43DA-81E4-E0DCB5C75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CAF37BE-FF57-4480-B0F4-F5DD7FD18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C0BBE2-ECE8-40B9-82E9-B0B544AB0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0A3B-9DF8-4EB7-946C-9CB981A63236}" type="datetimeFigureOut">
              <a:rPr lang="en-GB" smtClean="0"/>
              <a:t>25/11/2018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129E04-E033-43B2-AD1B-EBB6D7F7B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63875AF-3E6F-4AD0-A80F-C64056DEC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F15-4EFE-44CD-8C49-3A51E029D0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087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F0B1454-CBAE-4B1E-A4E4-078F35B75C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6050C7D-44B6-400E-8D3B-9952125B81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FF66C8-C76B-42A2-88CB-E9FFD1AB6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0A3B-9DF8-4EB7-946C-9CB981A63236}" type="datetimeFigureOut">
              <a:rPr lang="en-GB" smtClean="0"/>
              <a:t>25/11/2018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A06747-D0D5-422F-A548-8C3D91217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308067-3637-45B4-A112-5BC906D27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F15-4EFE-44CD-8C49-3A51E029D0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592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108649-4192-495E-92B2-981CA0552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A601AC-C44B-4F1F-8846-CEA328D7B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7852F4-8E97-42E4-8CF3-DB68A2D21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0A3B-9DF8-4EB7-946C-9CB981A63236}" type="datetimeFigureOut">
              <a:rPr lang="en-GB" smtClean="0"/>
              <a:t>25/11/2018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0DC6487-8220-469F-9510-BDD2505E5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35179D-223B-45BA-9210-CDFCCE547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F15-4EFE-44CD-8C49-3A51E029D0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5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F89CB0-8FEB-4D8A-A678-FC1115630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BF71EFB-563A-40A1-BAB4-82BCF9548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E350C9-D179-40FB-A21E-E8783463B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0A3B-9DF8-4EB7-946C-9CB981A63236}" type="datetimeFigureOut">
              <a:rPr lang="en-GB" smtClean="0"/>
              <a:t>25/11/2018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2FE186-7716-403D-94AC-8D9D8C6D6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B895C9-6412-4133-8F01-47008D606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F15-4EFE-44CD-8C49-3A51E029D0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061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85255A-D8D6-4958-AAE6-986DA5919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B50842-8205-41F1-8E7F-4407AA6C0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2587103-DE98-4C30-A5A9-7BAA98F0A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003FEA4-B9CF-4D6D-8466-5DE30E70A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0A3B-9DF8-4EB7-946C-9CB981A63236}" type="datetimeFigureOut">
              <a:rPr lang="en-GB" smtClean="0"/>
              <a:t>25/11/2018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A5F791D-AF36-4BF0-9692-365561EBE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B1EF6A8-5E92-4FFD-970F-91663F53E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F15-4EFE-44CD-8C49-3A51E029D0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365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ECF48C-64F4-418F-9C2C-94D511780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26B63EA-8329-4512-BD04-A3226FE98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98281B5-5039-4F27-987C-3EFAA8F00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99A2E65-CE03-46AA-9297-D17299CF8C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754A927-C498-46C9-8078-5BF106F769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50210CF-A815-415B-9828-5A943E3F5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0A3B-9DF8-4EB7-946C-9CB981A63236}" type="datetimeFigureOut">
              <a:rPr lang="en-GB" smtClean="0"/>
              <a:t>25/11/2018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41386F6-6D85-4B98-81FC-14745DE0C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41ED147-FF51-4B38-8539-9B72EA288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F15-4EFE-44CD-8C49-3A51E029D0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845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DEC654-272B-41F6-9A0A-569D52AD3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3C4EEBD-B84C-4C60-9AA2-CA23228FD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0A3B-9DF8-4EB7-946C-9CB981A63236}" type="datetimeFigureOut">
              <a:rPr lang="en-GB" smtClean="0"/>
              <a:t>25/11/2018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EDF1BA8-1377-4327-B008-9CEF49B72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B2CAAAC-BEB2-4FBB-B254-CFE1E83EB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F15-4EFE-44CD-8C49-3A51E029D0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801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5DBB5A8-ED20-4E9F-9C05-D1969C980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0A3B-9DF8-4EB7-946C-9CB981A63236}" type="datetimeFigureOut">
              <a:rPr lang="en-GB" smtClean="0"/>
              <a:t>25/11/2018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9033A49-9340-4472-A706-BB9031154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7F6E4DE-78D2-4359-9926-CAA60D405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F15-4EFE-44CD-8C49-3A51E029D0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48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BF19C7-0A5C-4830-9391-FF10B0775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5C9CC0-86FD-4D45-87DA-1B1C21DF7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C2F3DFA-7AF3-4E7F-823D-0A24B3B27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DBC9844-FDF5-4957-BD79-81BD72A73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0A3B-9DF8-4EB7-946C-9CB981A63236}" type="datetimeFigureOut">
              <a:rPr lang="en-GB" smtClean="0"/>
              <a:t>25/11/2018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6101C81-2C2C-405E-AB0B-D1C6125FD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598E946-352D-47B4-96EC-A0588E1F3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F15-4EFE-44CD-8C49-3A51E029D0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883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B9D34A-3A80-4B87-85EC-7ABEB5870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C2F5E0F-3C6E-4F82-A63E-34A311CAE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C232377-10EE-4917-B4B7-E2FCD5C28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542A74A-E208-42E5-83F1-5B048D30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30A3B-9DF8-4EB7-946C-9CB981A63236}" type="datetimeFigureOut">
              <a:rPr lang="en-GB" smtClean="0"/>
              <a:t>25/11/2018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7732452-F0D3-4EE1-9E35-68CC76465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004338-ACF6-41BB-A6C9-86B304C3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F15-4EFE-44CD-8C49-3A51E029D0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225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B0C7B9E-2DDF-41C8-BE95-2C795A613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CDF982E-0256-4476-BB62-C7FA74F64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E5FC25-C961-4A66-BE69-C418E1D8E6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30A3B-9DF8-4EB7-946C-9CB981A63236}" type="datetimeFigureOut">
              <a:rPr lang="en-GB" smtClean="0"/>
              <a:t>25/11/2018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5FA0F9-161F-4685-BDF6-3A14E8B534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D7DD04-D8F0-41D9-80D7-D11F53C8C5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EDF15-4EFE-44CD-8C49-3A51E029D0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880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hyperlink" Target="http://www.academic-englishuk.com/ted-talk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Users/christopherwills/Desktop/Screen Shot 2018-07-18 at 07.43.04.png">
            <a:extLst>
              <a:ext uri="{FF2B5EF4-FFF2-40B4-BE49-F238E27FC236}">
                <a16:creationId xmlns="" xmlns:a16="http://schemas.microsoft.com/office/drawing/2014/main" id="{E03012EC-E1CB-4C8F-990A-F378DBA25B1B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30" y="554636"/>
            <a:ext cx="10807908" cy="58911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1875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Users/christopherwills/Desktop/Screen Shot 2018-07-18 at 07.49.12.png">
            <a:extLst>
              <a:ext uri="{FF2B5EF4-FFF2-40B4-BE49-F238E27FC236}">
                <a16:creationId xmlns="" xmlns:a16="http://schemas.microsoft.com/office/drawing/2014/main" id="{1CC65666-83A5-4F54-B9D8-D5518DFC0BB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68" y="539645"/>
            <a:ext cx="5066676" cy="5546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6B06475-658D-4796-971D-EDC964401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243" y="539645"/>
            <a:ext cx="5661543" cy="552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65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Users/christopherwills/Desktop/Screen Shot 2018-07-18 at 07.51.19.png">
            <a:extLst>
              <a:ext uri="{FF2B5EF4-FFF2-40B4-BE49-F238E27FC236}">
                <a16:creationId xmlns="" xmlns:a16="http://schemas.microsoft.com/office/drawing/2014/main" id="{5453748A-7A13-4A5D-925C-279A779B69F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9" y="554635"/>
            <a:ext cx="10777927" cy="56063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4929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Users/christopherwills/Desktop/Screen Shot 2018-07-18 at 07.51.52.png">
            <a:extLst>
              <a:ext uri="{FF2B5EF4-FFF2-40B4-BE49-F238E27FC236}">
                <a16:creationId xmlns="" xmlns:a16="http://schemas.microsoft.com/office/drawing/2014/main" id="{CBE1F6A1-DE52-465B-8199-C1F06EA7030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4" y="0"/>
            <a:ext cx="763985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77" y="1456017"/>
            <a:ext cx="4622800" cy="462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79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Users/christopherwills/Desktop/Screen Shot 2018-07-18 at 07.55.52.png">
            <a:extLst>
              <a:ext uri="{FF2B5EF4-FFF2-40B4-BE49-F238E27FC236}">
                <a16:creationId xmlns="" xmlns:a16="http://schemas.microsoft.com/office/drawing/2014/main" id="{E5B7A8AD-8C75-4905-A5A0-536CBB3A418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027" y="3717561"/>
            <a:ext cx="9099030" cy="2483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/Users/christopherwills/Desktop/Screen Shot 2018-07-18 at 07.55.45.png">
            <a:extLst>
              <a:ext uri="{FF2B5EF4-FFF2-40B4-BE49-F238E27FC236}">
                <a16:creationId xmlns="" xmlns:a16="http://schemas.microsoft.com/office/drawing/2014/main" id="{8BE6AFFF-9899-4B1A-B504-3CEAB420F57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337" y="361532"/>
            <a:ext cx="8649325" cy="3351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7670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Users/christopherwills/Desktop/Screen Shot 2018-07-18 at 07.53.11.png">
            <a:extLst>
              <a:ext uri="{FF2B5EF4-FFF2-40B4-BE49-F238E27FC236}">
                <a16:creationId xmlns="" xmlns:a16="http://schemas.microsoft.com/office/drawing/2014/main" id="{DC1816E4-FDC7-40C3-B0ED-5925DFB6B23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84616"/>
            <a:ext cx="10268262" cy="56213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4027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Users/christopherwills/Desktop/Screen Shot 2018-07-18 at 07.54.45.png">
            <a:extLst>
              <a:ext uri="{FF2B5EF4-FFF2-40B4-BE49-F238E27FC236}">
                <a16:creationId xmlns="" xmlns:a16="http://schemas.microsoft.com/office/drawing/2014/main" id="{0ACCA74E-EC2E-4E81-A9F3-15B4900AE8E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095" y="734518"/>
            <a:ext cx="975859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189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Users/christopherwills/Desktop/Screen Shot 2018-07-18 at 07.55.23.png">
            <a:extLst>
              <a:ext uri="{FF2B5EF4-FFF2-40B4-BE49-F238E27FC236}">
                <a16:creationId xmlns="" xmlns:a16="http://schemas.microsoft.com/office/drawing/2014/main" id="{51FD6515-8EF3-40BB-B8F8-0198CB438E8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" y="674558"/>
            <a:ext cx="10613035" cy="5531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547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5" y="453455"/>
            <a:ext cx="10658006" cy="1470025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Power Point </a:t>
            </a:r>
            <a:r>
              <a:rPr lang="en-US" sz="5400" b="1" dirty="0" smtClean="0"/>
              <a:t>created </a:t>
            </a:r>
            <a:r>
              <a:rPr lang="en-US" sz="5400" b="1" dirty="0" smtClean="0"/>
              <a:t>by</a:t>
            </a:r>
            <a:endParaRPr lang="en-US" sz="5400" b="1" dirty="0"/>
          </a:p>
        </p:txBody>
      </p:sp>
      <p:pic>
        <p:nvPicPr>
          <p:cNvPr id="4" name="Picture 3" descr="AE 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688" y="2580740"/>
            <a:ext cx="6032500" cy="195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4813" y="5473005"/>
            <a:ext cx="475425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hlinkClick r:id="rId3"/>
              </a:rPr>
              <a:t>www.academic-englishuk.com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013073" y="3558640"/>
            <a:ext cx="6719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UK</a:t>
            </a:r>
          </a:p>
        </p:txBody>
      </p:sp>
    </p:spTree>
    <p:extLst>
      <p:ext uri="{BB962C8B-B14F-4D97-AF65-F5344CB8AC3E}">
        <p14:creationId xmlns:p14="http://schemas.microsoft.com/office/powerpoint/2010/main" val="70472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Users/christopherwills/Desktop/Screen Shot 2018-07-18 at 07.43.55.png">
            <a:extLst>
              <a:ext uri="{FF2B5EF4-FFF2-40B4-BE49-F238E27FC236}">
                <a16:creationId xmlns="" xmlns:a16="http://schemas.microsoft.com/office/drawing/2014/main" id="{F11673E4-DC91-4FA7-81DA-1C8FC6C32CC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61" y="746738"/>
            <a:ext cx="4691921" cy="544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59E6689-CBCA-41B1-BC74-F21A383CB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935" y="746737"/>
            <a:ext cx="5020579" cy="54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64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Users/christopherwills/Desktop/Screen Shot 2018-07-18 at 07.44.07.png">
            <a:extLst>
              <a:ext uri="{FF2B5EF4-FFF2-40B4-BE49-F238E27FC236}">
                <a16:creationId xmlns="" xmlns:a16="http://schemas.microsoft.com/office/drawing/2014/main" id="{0CF673DA-BEAF-4CD6-966F-394FCCFB007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54" y="809469"/>
            <a:ext cx="10028420" cy="54264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8115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Users/christopherwills/Desktop/Screen Shot 2018-07-18 at 07.45.45.png">
            <a:extLst>
              <a:ext uri="{FF2B5EF4-FFF2-40B4-BE49-F238E27FC236}">
                <a16:creationId xmlns="" xmlns:a16="http://schemas.microsoft.com/office/drawing/2014/main" id="{4EEE3649-7840-467D-AF9B-24D0BC25F2E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87" y="174811"/>
            <a:ext cx="3927958" cy="5078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8" y="1021976"/>
            <a:ext cx="3890682" cy="55455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36177"/>
            <a:ext cx="4267200" cy="450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1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Users/christopherwills/Desktop/Screen Shot 2018-07-18 at 07.45.25.png">
            <a:extLst>
              <a:ext uri="{FF2B5EF4-FFF2-40B4-BE49-F238E27FC236}">
                <a16:creationId xmlns="" xmlns:a16="http://schemas.microsoft.com/office/drawing/2014/main" id="{A7DE1ED7-AA67-4B58-BC8D-9D522A87070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43" y="719527"/>
            <a:ext cx="10358203" cy="55463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392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Users/christopherwills/Desktop/Screen Shot 2018-07-18 at 07.46.38.png">
            <a:extLst>
              <a:ext uri="{FF2B5EF4-FFF2-40B4-BE49-F238E27FC236}">
                <a16:creationId xmlns="" xmlns:a16="http://schemas.microsoft.com/office/drawing/2014/main" id="{1344EFF9-1310-42E7-8FCC-EA56E2BE787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30" y="689547"/>
            <a:ext cx="10433154" cy="54414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0505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Users/christopherwills/Desktop/Screen Shot 2018-07-18 at 07.46.54.png">
            <a:extLst>
              <a:ext uri="{FF2B5EF4-FFF2-40B4-BE49-F238E27FC236}">
                <a16:creationId xmlns="" xmlns:a16="http://schemas.microsoft.com/office/drawing/2014/main" id="{40A6FB4F-EFDD-43A6-A5E7-9D0A1BEC031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20" y="659567"/>
            <a:ext cx="10583055" cy="55613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8982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Users/christopherwills/Desktop/Screen Shot 2018-07-18 at 07.47.49.png">
            <a:extLst>
              <a:ext uri="{FF2B5EF4-FFF2-40B4-BE49-F238E27FC236}">
                <a16:creationId xmlns="" xmlns:a16="http://schemas.microsoft.com/office/drawing/2014/main" id="{91A91D1D-D54F-4D5C-8033-3B1C4F57438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21" y="929390"/>
            <a:ext cx="10583056" cy="5231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7825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Users/christopherwills/Desktop/Screen Shot 2018-07-18 at 07.48.36.png">
            <a:extLst>
              <a:ext uri="{FF2B5EF4-FFF2-40B4-BE49-F238E27FC236}">
                <a16:creationId xmlns="" xmlns:a16="http://schemas.microsoft.com/office/drawing/2014/main" id="{EA075283-9DEE-4F07-A5E8-AC3744788C9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18" y="539646"/>
            <a:ext cx="10717967" cy="56662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0393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</Words>
  <Application>Microsoft Macintosh PowerPoint</Application>
  <PresentationFormat>Widescreen</PresentationFormat>
  <Paragraphs>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 Point created by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Wills</dc:creator>
  <cp:lastModifiedBy>Christopher Wills</cp:lastModifiedBy>
  <cp:revision>4</cp:revision>
  <dcterms:created xsi:type="dcterms:W3CDTF">2018-07-18T07:35:10Z</dcterms:created>
  <dcterms:modified xsi:type="dcterms:W3CDTF">2018-11-25T08:54:14Z</dcterms:modified>
</cp:coreProperties>
</file>