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7" r:id="rId2"/>
    <p:sldId id="266" r:id="rId3"/>
    <p:sldId id="265" r:id="rId4"/>
    <p:sldId id="264" r:id="rId5"/>
    <p:sldId id="263" r:id="rId6"/>
    <p:sldId id="262" r:id="rId7"/>
    <p:sldId id="261" r:id="rId8"/>
    <p:sldId id="260" r:id="rId9"/>
    <p:sldId id="268" r:id="rId10"/>
    <p:sldId id="259" r:id="rId11"/>
    <p:sldId id="258" r:id="rId12"/>
    <p:sldId id="267" r:id="rId13"/>
  </p:sldIdLst>
  <p:sldSz cx="12192000" cy="6858000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1" autoAdjust="0"/>
    <p:restoredTop sz="94660"/>
  </p:normalViewPr>
  <p:slideViewPr>
    <p:cSldViewPr snapToGrid="0">
      <p:cViewPr varScale="1">
        <p:scale>
          <a:sx n="95" d="100"/>
          <a:sy n="95" d="100"/>
        </p:scale>
        <p:origin x="45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1237A9-CED9-4A35-B6B7-FD2AA92216D2}" type="datetimeFigureOut">
              <a:rPr lang="en-GB" smtClean="0"/>
              <a:t>17/12/2018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E0211E-452A-424C-A68F-F7D05B5C76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09694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EC11EA-9F7F-48F2-8E34-E5065A740501}" type="datetimeFigureOut">
              <a:rPr lang="en-US"/>
              <a:t>12/17/18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C2E431-8BA4-481A-BA02-9496270ADB6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348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2E431-8BA4-481A-BA02-9496270ADB63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2714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2E431-8BA4-481A-BA02-9496270ADB63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4641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2E431-8BA4-481A-BA02-9496270ADB63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2475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2E431-8BA4-481A-BA02-9496270ADB63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683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2E431-8BA4-481A-BA02-9496270ADB63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242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2E431-8BA4-481A-BA02-9496270ADB63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5184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2E431-8BA4-481A-BA02-9496270ADB63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2179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2E431-8BA4-481A-BA02-9496270ADB63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7625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2E431-8BA4-481A-BA02-9496270ADB63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7865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2E431-8BA4-481A-BA02-9496270ADB63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5549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2E431-8BA4-481A-BA02-9496270ADB63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6241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2E431-8BA4-481A-BA02-9496270ADB63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043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12/17/18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12/17/18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12/17/18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hyperlink" Target="https://www.ted.com/talks/tom_wujec_build_a_tower" TargetMode="External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 2016-01-09 at 8.54.20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48" y="365760"/>
            <a:ext cx="11411711" cy="5596128"/>
          </a:xfrm>
          <a:prstGeom prst="rect">
            <a:avLst/>
          </a:prstGeom>
          <a:solidFill>
            <a:srgbClr val="FFFFFF">
              <a:shade val="85000"/>
            </a:srgbClr>
          </a:solidFill>
          <a:ln w="254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086356" y="6114367"/>
            <a:ext cx="8978900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dirty="0">
                <a:latin typeface="Calibri" charset="0"/>
                <a:hlinkClick r:id="rId4"/>
              </a:rPr>
              <a:t>https://www.ted.com/talks/tom_wujec_build_a_tower</a:t>
            </a:r>
            <a:r>
              <a:rPr lang="en-US" smtClean="0">
                <a:latin typeface="Calibri" charset="0"/>
              </a:rPr>
              <a:t>? </a:t>
            </a:r>
            <a:endParaRPr lang="en-US" dirty="0">
              <a:latin typeface="Calibri" charset="0"/>
            </a:endParaRPr>
          </a:p>
        </p:txBody>
      </p:sp>
      <p:pic>
        <p:nvPicPr>
          <p:cNvPr id="4" name="Picture 3" descr="new 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667" y="6204197"/>
            <a:ext cx="1655233" cy="556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9437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 2016-01-09 at 8.50.14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671" y="336175"/>
            <a:ext cx="11026588" cy="605117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Content Placeholder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365"/>
            <a:ext cx="538838" cy="447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3774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shot 2016-01-09 at 8.51.20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300" y="443753"/>
            <a:ext cx="11095831" cy="5930153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4" name="Content Placeholder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365"/>
            <a:ext cx="538838" cy="447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8380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 2016-01-09 at 8.52.22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838" y="506413"/>
            <a:ext cx="5935220" cy="346208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 descr="Screenshot 2016-01-09 at 8.52.42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2570" y="2920428"/>
            <a:ext cx="6019600" cy="366063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Content Placeholder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365"/>
            <a:ext cx="538838" cy="447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004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 2016-01-09 at 8.39.28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118" y="295275"/>
            <a:ext cx="11201400" cy="611526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Content Placeholder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365"/>
            <a:ext cx="538838" cy="447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156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 2016-01-09 at 8.40.43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753" y="392299"/>
            <a:ext cx="5110694" cy="2754313"/>
          </a:xfrm>
          <a:prstGeom prst="rect">
            <a:avLst/>
          </a:prstGeom>
        </p:spPr>
      </p:pic>
      <p:pic>
        <p:nvPicPr>
          <p:cNvPr id="4" name="Picture 3" descr="Screenshot 2016-01-09 at 8.41.55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8753" y="392299"/>
            <a:ext cx="5238405" cy="2885499"/>
          </a:xfrm>
          <a:prstGeom prst="rect">
            <a:avLst/>
          </a:prstGeom>
        </p:spPr>
      </p:pic>
      <p:pic>
        <p:nvPicPr>
          <p:cNvPr id="5" name="Picture 4" descr="Screenshot 2016-01-09 at 8.42.19 P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753" y="3654752"/>
            <a:ext cx="5110694" cy="2581181"/>
          </a:xfrm>
          <a:prstGeom prst="rect">
            <a:avLst/>
          </a:prstGeom>
        </p:spPr>
      </p:pic>
      <p:pic>
        <p:nvPicPr>
          <p:cNvPr id="6" name="Picture 5" descr="Screenshot 2016-01-09 at 8.42.34 PM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8753" y="3654752"/>
            <a:ext cx="5238405" cy="2581181"/>
          </a:xfrm>
          <a:prstGeom prst="rect">
            <a:avLst/>
          </a:prstGeom>
        </p:spPr>
      </p:pic>
      <p:pic>
        <p:nvPicPr>
          <p:cNvPr id="7" name="Content Placeholder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365"/>
            <a:ext cx="538838" cy="447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073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 2016-01-09 at 8.43.46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459" y="416859"/>
            <a:ext cx="11040035" cy="589074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Content Placeholder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365"/>
            <a:ext cx="538838" cy="447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269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 2016-01-09 at 8.44.09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777" y="233003"/>
            <a:ext cx="6158577" cy="358596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 descr="Screenshot 2016-01-09 at 8.44.37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3859" y="3056885"/>
            <a:ext cx="6030842" cy="358596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Content Placeholder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365"/>
            <a:ext cx="538838" cy="447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947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 2016-01-09 at 8.46.31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800" y="398526"/>
            <a:ext cx="11019624" cy="611663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Content Placeholder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365"/>
            <a:ext cx="538838" cy="447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291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 2016-01-09 at 8.48.39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838" y="344488"/>
            <a:ext cx="11092868" cy="609845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Content Placeholder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365"/>
            <a:ext cx="538838" cy="447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1409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 2016-01-09 at 8.49.16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459" y="382401"/>
            <a:ext cx="11013141" cy="601279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Content Placeholder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365"/>
            <a:ext cx="538838" cy="447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8955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 2016-01-09 at 9.14.42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329" y="328613"/>
            <a:ext cx="11241742" cy="616342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Content Placeholder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365"/>
            <a:ext cx="538838" cy="447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1719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</TotalTime>
  <Words>16</Words>
  <Application>Microsoft Macintosh PowerPoint</Application>
  <PresentationFormat>Widescreen</PresentationFormat>
  <Paragraphs>13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Calibri</vt:lpstr>
      <vt:lpstr>Calibri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Christopher Wills</cp:lastModifiedBy>
  <cp:revision>9</cp:revision>
  <cp:lastPrinted>2016-01-11T09:33:15Z</cp:lastPrinted>
  <dcterms:created xsi:type="dcterms:W3CDTF">2013-07-15T20:26:40Z</dcterms:created>
  <dcterms:modified xsi:type="dcterms:W3CDTF">2018-12-17T13:58:33Z</dcterms:modified>
</cp:coreProperties>
</file>