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57" r:id="rId4"/>
    <p:sldId id="259" r:id="rId5"/>
    <p:sldId id="263" r:id="rId6"/>
    <p:sldId id="260" r:id="rId7"/>
    <p:sldId id="261" r:id="rId8"/>
    <p:sldId id="262" r:id="rId9"/>
    <p:sldId id="265" r:id="rId10"/>
    <p:sldId id="264" r:id="rId11"/>
    <p:sldId id="267" r:id="rId12"/>
    <p:sldId id="268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809"/>
    <p:restoredTop sz="93525"/>
  </p:normalViewPr>
  <p:slideViewPr>
    <p:cSldViewPr snapToGrid="0" snapToObjects="1">
      <p:cViewPr varScale="1">
        <p:scale>
          <a:sx n="54" d="100"/>
          <a:sy n="54" d="100"/>
        </p:scale>
        <p:origin x="208" y="4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DFFD4-29B2-5A4F-968B-674EA62984A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102224-B0E8-D340-AFF1-63DB1417C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9F09D9-6EF0-C046-AD2C-39CDC2EF9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2110F-24E1-464E-AADB-5DD59C5A3965}" type="datetimeFigureOut">
              <a:rPr lang="en-US" smtClean="0"/>
              <a:t>6/7/19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FAE670-F396-5446-8322-EB08052F0E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4C9C53-6FF0-A149-9387-9B3E9A565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8F88-9A1E-EA43-8E1A-AF3CB852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764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D1C983-6226-6049-8780-ACFBE296D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903196-15D3-294B-903D-8B872DA70E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5BF3775-B614-1E43-AF54-CDA74D807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2110F-24E1-464E-AADB-5DD59C5A3965}" type="datetimeFigureOut">
              <a:rPr lang="en-US" smtClean="0"/>
              <a:t>6/7/19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EB741-88AF-364F-A735-CBDF27DD4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CCD96-DCFA-3740-AEE5-4F4DFA3874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8F88-9A1E-EA43-8E1A-AF3CB852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45040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D700F43-C743-724C-B538-C37709CF1A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08C14D-A5B0-2640-98E0-7184F03596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7F4A5-E732-4643-8CF1-E28D857384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2110F-24E1-464E-AADB-5DD59C5A3965}" type="datetimeFigureOut">
              <a:rPr lang="en-US" smtClean="0"/>
              <a:t>6/7/19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606985-96D5-8044-B061-6E969C572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CCA2F98-3435-CE43-821C-1962FC6FCA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8F88-9A1E-EA43-8E1A-AF3CB852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86700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0EA267-9310-084A-B168-E822491076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DD8E6-C27F-5840-AF49-818026A700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E2129F-2302-E44A-96C0-F815227E9C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2110F-24E1-464E-AADB-5DD59C5A3965}" type="datetimeFigureOut">
              <a:rPr lang="en-US" smtClean="0"/>
              <a:t>6/7/19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D83D544-1C92-A642-B9CE-F5722835C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C48A8CA-E29A-BA45-BA04-D592F7CE8F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8F88-9A1E-EA43-8E1A-AF3CB852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5159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C28554-1B9A-7F47-B468-96240F4A93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5375F0-C526-4D4D-989E-4BAD3491F2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B09F1-E99D-4449-919D-DCB4D633B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2110F-24E1-464E-AADB-5DD59C5A3965}" type="datetimeFigureOut">
              <a:rPr lang="en-US" smtClean="0"/>
              <a:t>6/7/19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F481994-76CD-C14C-B13D-6BFA1117AD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CF99D1-A2BA-AC45-83A7-6376C0587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8F88-9A1E-EA43-8E1A-AF3CB852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295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0A471D-401A-3B40-9DA5-5FF4EB88D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E2B0B1-D0EC-6E48-B01F-ABF81663CEF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E2B5AD4-ADA3-5B49-85DF-D46604F053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263855-0D55-4C43-93B0-9FD4DB7BF4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2110F-24E1-464E-AADB-5DD59C5A3965}" type="datetimeFigureOut">
              <a:rPr lang="en-US" smtClean="0"/>
              <a:t>6/7/19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E98AE5-3B11-CD47-8BE4-4CFF83E1F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F65910A-7987-7242-A2C6-4F6512802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8F88-9A1E-EA43-8E1A-AF3CB852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3723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7D954B-7235-DC48-BD56-4419F36E1C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5B45BD-D59B-344E-A55E-15FA65C223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906DDA-539F-344A-AC2F-BC3B09DFE1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B8FC53E-D618-0949-B725-05BD8D99CA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01F9998-7C28-8347-8F69-B12C5EE6C6E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4828771-6932-BE4F-A8CF-B0C1A640FD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2110F-24E1-464E-AADB-5DD59C5A3965}" type="datetimeFigureOut">
              <a:rPr lang="en-US" smtClean="0"/>
              <a:t>6/7/19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03EF634-31C8-2D44-B307-F49DE79DEB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059B683-D5B5-B847-8176-2B94612D6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8F88-9A1E-EA43-8E1A-AF3CB852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662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E16457-70E7-5349-ACCD-642A046437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7CD4A80-582C-0149-A61C-310C2FC0C3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2110F-24E1-464E-AADB-5DD59C5A3965}" type="datetimeFigureOut">
              <a:rPr lang="en-US" smtClean="0"/>
              <a:t>6/7/19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82E7DA-599E-5C48-808C-36C4B34879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8EE0F8-711D-FF45-AE58-3B3731C7C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8F88-9A1E-EA43-8E1A-AF3CB852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172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BCB155B-5EA1-A14A-BAF3-74C7EAD4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2110F-24E1-464E-AADB-5DD59C5A3965}" type="datetimeFigureOut">
              <a:rPr lang="en-US" smtClean="0"/>
              <a:t>6/7/19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044216-862B-184D-BE97-9D160A4C8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FCCDD9F-88F9-E447-B661-BCE97C7DC3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8F88-9A1E-EA43-8E1A-AF3CB852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0691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ED33A4-70F9-2341-8348-E51CCBFE4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D96A37-27A9-834B-B98A-805FABC13D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2366DFD-96BC-724F-8D47-972D69DB3CB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E1BBB9-8B26-644F-81CC-2D6893D077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2110F-24E1-464E-AADB-5DD59C5A3965}" type="datetimeFigureOut">
              <a:rPr lang="en-US" smtClean="0"/>
              <a:t>6/7/19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09942D-30F9-0848-B813-CEAC0777F4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65986-E15F-9242-ABB8-C84F7702DD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8F88-9A1E-EA43-8E1A-AF3CB852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1989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706167-7EE3-C746-B2B0-C965EBFE9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E2133B2-1069-CE47-A518-B5F7199B91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04EE67-BB32-D04C-8930-A3C20780D9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AE7390B-73F5-434D-9B46-3B61ECFEC0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42110F-24E1-464E-AADB-5DD59C5A3965}" type="datetimeFigureOut">
              <a:rPr lang="en-US" smtClean="0"/>
              <a:t>6/7/19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3E04AC-BB94-704E-B028-719DCD288C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C7CE8C2-7009-CF48-A5E7-E97B79234A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CA8F88-9A1E-EA43-8E1A-AF3CB852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6694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68309BE-9EBC-8240-89C0-53769F1EF4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E2DEF9-B1A3-0C4D-B87D-F7A6DAC3ED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5DF3E3-771C-F641-8110-01ADAF36D89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42110F-24E1-464E-AADB-5DD59C5A3965}" type="datetimeFigureOut">
              <a:rPr lang="en-US" smtClean="0"/>
              <a:t>6/7/19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BBFBA4-FA1A-9E4A-B768-5E3FFACE15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02DFC1-4092-1D46-A78D-07CC67DE848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CA8F88-9A1E-EA43-8E1A-AF3CB852A1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8959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https://www.ted.com/talks/tim_urban_inside_the_mind_of_a_master_procrastinator?language=en" TargetMode="Externa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B95FE-0486-AF4A-824B-079518EEE8F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6333173-4F66-424E-A1F3-37E8A5EAAE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83196" y="5307366"/>
            <a:ext cx="11207750" cy="1382192"/>
          </a:xfrm>
        </p:spPr>
        <p:txBody>
          <a:bodyPr>
            <a:normAutofit fontScale="32500" lnSpcReduction="20000"/>
          </a:bodyPr>
          <a:lstStyle/>
          <a:p>
            <a:r>
              <a:rPr lang="en-US" sz="11000" b="1" dirty="0"/>
              <a:t>Inside the Mind of a master Procrastinator.</a:t>
            </a:r>
          </a:p>
          <a:p>
            <a:r>
              <a:rPr lang="en-US" sz="8600" b="1" dirty="0"/>
              <a:t>Tim Urban</a:t>
            </a:r>
          </a:p>
          <a:p>
            <a:r>
              <a:rPr lang="en-US" sz="5000" dirty="0">
                <a:hlinkClick r:id="rId2"/>
              </a:rPr>
              <a:t>https://www.ted.com/talks/tim_urban_inside_the_mind_of_a_master_procrastinator?language=en</a:t>
            </a:r>
            <a:r>
              <a:rPr lang="en-US" sz="5000" dirty="0"/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5F7EBB6-4ED4-8A41-A2D2-DAA0F66EE67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859" y="408405"/>
            <a:ext cx="11336087" cy="459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343793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C92845B-1694-B047-AF7B-F7E7D3139E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859" y="1024592"/>
            <a:ext cx="5694947" cy="42313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476D8B1-1204-B94C-ABCC-F4B9F4E9B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2196" y="1024592"/>
            <a:ext cx="5428754" cy="42313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163693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D8B13B-64B2-2E4E-9D87-1013031EC3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9758" y="257371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/>
              <a:t>Two types of procrastinator</a:t>
            </a:r>
          </a:p>
        </p:txBody>
      </p:sp>
    </p:spTree>
    <p:extLst>
      <p:ext uri="{BB962C8B-B14F-4D97-AF65-F5344CB8AC3E}">
        <p14:creationId xmlns:p14="http://schemas.microsoft.com/office/powerpoint/2010/main" val="7822442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1D56CA-481F-1D4D-995B-95C9EFE435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79244"/>
            <a:ext cx="4624137" cy="1325563"/>
          </a:xfrm>
        </p:spPr>
        <p:txBody>
          <a:bodyPr/>
          <a:lstStyle/>
          <a:p>
            <a:pPr algn="ctr"/>
            <a:r>
              <a:rPr lang="en-US" b="1" dirty="0"/>
              <a:t>Life Calendar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CB9641-2424-944F-99D4-F75494B447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390" y="669091"/>
            <a:ext cx="6307952" cy="456573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Content Placeholder 5">
            <a:extLst>
              <a:ext uri="{FF2B5EF4-FFF2-40B4-BE49-F238E27FC236}">
                <a16:creationId xmlns:a16="http://schemas.microsoft.com/office/drawing/2014/main" id="{85F8259E-F42A-344B-85C7-665BB6F3D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83036" y="669091"/>
            <a:ext cx="4179574" cy="4565732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D2208731-201D-1940-B728-6C7B7D87F6B9}"/>
              </a:ext>
            </a:extLst>
          </p:cNvPr>
          <p:cNvSpPr txBox="1">
            <a:spLocks/>
          </p:cNvSpPr>
          <p:nvPr/>
        </p:nvSpPr>
        <p:spPr>
          <a:xfrm>
            <a:off x="7483036" y="5401218"/>
            <a:ext cx="417957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/>
              <a:t>Summary</a:t>
            </a:r>
          </a:p>
        </p:txBody>
      </p:sp>
    </p:spTree>
    <p:extLst>
      <p:ext uri="{BB962C8B-B14F-4D97-AF65-F5344CB8AC3E}">
        <p14:creationId xmlns:p14="http://schemas.microsoft.com/office/powerpoint/2010/main" val="244192931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B17047-9241-6D4C-9B0A-DE9389A881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0632" y="1413786"/>
            <a:ext cx="5485848" cy="403042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8DEFCCE-8C27-5142-8841-5EAC3DC16E2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4889" y="1413786"/>
            <a:ext cx="5726479" cy="403042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0390644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80F76B9-46F7-6544-B5F7-A53B22A6FC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98163" y="3594102"/>
            <a:ext cx="3776079" cy="2884575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795FD-B274-1248-BA3E-E9AA3CA87F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3860" y="3599230"/>
            <a:ext cx="3776079" cy="282144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4B36024-093E-9147-B413-1FD92606F8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457" y="3594101"/>
            <a:ext cx="3776079" cy="282144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921E878-2D26-1A44-B3F0-FDBA498661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6366" y="379323"/>
            <a:ext cx="3804277" cy="2884576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5E91BB2-BA95-C547-9D1E-CAC3256D7D3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5662" y="379323"/>
            <a:ext cx="3804277" cy="2884577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9CFDD717-C6E6-B247-A79E-D065091E051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5457" y="379322"/>
            <a:ext cx="3804277" cy="2884578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5584404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7B5FB7-AC74-A049-BF7E-8EFDF7D035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3282" y="1133061"/>
            <a:ext cx="5870714" cy="431358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68BF72C-9572-1F45-9562-1743126D097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21287" y="1133061"/>
            <a:ext cx="5870713" cy="4313581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3541020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07A6CD-2D4F-9248-A09C-4E87DF0C1E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593" y="137533"/>
            <a:ext cx="5920407" cy="305934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1FA4D86-75DC-964F-93B1-30191C0E9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796" y="137533"/>
            <a:ext cx="5920407" cy="305934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3B515A7-3B5F-BF47-81A6-C78D1FCB2C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593" y="3661123"/>
            <a:ext cx="5920407" cy="305934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97AD9A-96D6-6147-A8DE-B716781106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796" y="3661123"/>
            <a:ext cx="5957204" cy="305542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286034487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D5B79D1-1E67-B343-A430-24583B3FBF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047" y="175038"/>
            <a:ext cx="5455342" cy="310090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0DB6835-643D-8A4E-AF83-96213B7D38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28977" y="154439"/>
            <a:ext cx="5154976" cy="3100903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9D8130A-12D2-E945-B098-F92ED75108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047" y="3571903"/>
            <a:ext cx="5455342" cy="311105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7D236E6-6373-2D4D-8AA2-10ECF92CDA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8977" y="3551302"/>
            <a:ext cx="5250202" cy="3152259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94906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0FE6335-DBBD-C944-84AB-E8B0ED6F4BE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400" y="482600"/>
            <a:ext cx="10744200" cy="59690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0158112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C3CBA25-0CF0-C24A-BFA0-B7098115C7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100" y="596900"/>
            <a:ext cx="10452100" cy="5702300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962030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D4AB742-18EE-2D4D-B053-12F314EAFA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2437" y="745958"/>
            <a:ext cx="9902552" cy="5366084"/>
          </a:xfrm>
          <a:prstGeom prst="rect">
            <a:avLst/>
          </a:prstGeom>
          <a:ln w="12700"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0489028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</TotalTime>
  <Words>48</Words>
  <Application>Microsoft Macintosh PowerPoint</Application>
  <PresentationFormat>Widescreen</PresentationFormat>
  <Paragraphs>6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Two types of procrastinator</vt:lpstr>
      <vt:lpstr>Life Calendar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Wills, Christopher</dc:creator>
  <cp:lastModifiedBy>Wills, Christopher</cp:lastModifiedBy>
  <cp:revision>6</cp:revision>
  <dcterms:created xsi:type="dcterms:W3CDTF">2019-06-07T11:24:34Z</dcterms:created>
  <dcterms:modified xsi:type="dcterms:W3CDTF">2019-06-07T13:38:19Z</dcterms:modified>
</cp:coreProperties>
</file>